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21608-7698-4038-A256-B82365A8D661}" type="datetimeFigureOut">
              <a:rPr lang="sr-Latn-CS" smtClean="0"/>
              <a:pPr/>
              <a:t>12.4.2014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3951-D3D7-43BD-BB44-5102449DAB5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539750" y="765175"/>
          <a:ext cx="7921625" cy="5184775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78025"/>
                <a:gridCol w="198120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Hosana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Poljubac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Križ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Nedjelja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Maslina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Večera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Kalvarija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Marija Magdalena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Magarac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Noge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Trnova kruna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Nije ovdje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Palma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Getsemani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Bič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Vazam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Comic Sans MS" pitchFamily="66" charset="0"/>
                        </a:rPr>
                        <a:t>CVJETNICA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Comic Sans MS" pitchFamily="66" charset="0"/>
                        </a:rPr>
                        <a:t>VELIKI ČETVRTAK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Comic Sans MS" pitchFamily="66" charset="0"/>
                        </a:rPr>
                        <a:t>VELIKI PETAK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Comic Sans MS" pitchFamily="66" charset="0"/>
                        </a:rPr>
                        <a:t>USKRS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34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VELIKI TJEDAN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660033"/>
                        </a:gs>
                        <a:gs pos="100000">
                          <a:srgbClr val="990033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utoShape 37" descr="Isus_Getsemani"/>
          <p:cNvSpPr>
            <a:spLocks noChangeAspect="1" noChangeArrowheads="1"/>
          </p:cNvSpPr>
          <p:nvPr/>
        </p:nvSpPr>
        <p:spPr bwMode="auto">
          <a:xfrm>
            <a:off x="841375" y="2879725"/>
            <a:ext cx="1133475" cy="857250"/>
          </a:xfrm>
          <a:prstGeom prst="rect">
            <a:avLst/>
          </a:prstGeom>
          <a:noFill/>
        </p:spPr>
        <p:txBody>
          <a:bodyPr/>
          <a:lstStyle/>
          <a:p>
            <a:endParaRPr lang="hr-HR"/>
          </a:p>
        </p:txBody>
      </p:sp>
      <p:sp>
        <p:nvSpPr>
          <p:cNvPr id="7" name="AutoShape 290"/>
          <p:cNvSpPr>
            <a:spLocks noChangeArrowheads="1"/>
          </p:cNvSpPr>
          <p:nvPr/>
        </p:nvSpPr>
        <p:spPr bwMode="auto">
          <a:xfrm>
            <a:off x="611188" y="8366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A 1</a:t>
            </a:r>
          </a:p>
        </p:txBody>
      </p:sp>
      <p:sp>
        <p:nvSpPr>
          <p:cNvPr id="8" name="AutoShape 291"/>
          <p:cNvSpPr>
            <a:spLocks noChangeArrowheads="1"/>
          </p:cNvSpPr>
          <p:nvPr/>
        </p:nvSpPr>
        <p:spPr bwMode="auto">
          <a:xfrm>
            <a:off x="611188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A 2</a:t>
            </a:r>
          </a:p>
        </p:txBody>
      </p:sp>
      <p:sp>
        <p:nvSpPr>
          <p:cNvPr id="9" name="AutoShape 292"/>
          <p:cNvSpPr>
            <a:spLocks noChangeArrowheads="1"/>
          </p:cNvSpPr>
          <p:nvPr/>
        </p:nvSpPr>
        <p:spPr bwMode="auto">
          <a:xfrm>
            <a:off x="611188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A 3</a:t>
            </a:r>
          </a:p>
        </p:txBody>
      </p:sp>
      <p:sp>
        <p:nvSpPr>
          <p:cNvPr id="10" name="AutoShape 294"/>
          <p:cNvSpPr>
            <a:spLocks noChangeArrowheads="1"/>
          </p:cNvSpPr>
          <p:nvPr/>
        </p:nvSpPr>
        <p:spPr bwMode="auto">
          <a:xfrm>
            <a:off x="611188" y="42926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000" b="1">
                <a:solidFill>
                  <a:schemeClr val="bg1"/>
                </a:solidFill>
              </a:rPr>
              <a:t>Stupac A</a:t>
            </a:r>
          </a:p>
        </p:txBody>
      </p:sp>
      <p:sp>
        <p:nvSpPr>
          <p:cNvPr id="11" name="AutoShape 295"/>
          <p:cNvSpPr>
            <a:spLocks noChangeArrowheads="1"/>
          </p:cNvSpPr>
          <p:nvPr/>
        </p:nvSpPr>
        <p:spPr bwMode="auto">
          <a:xfrm>
            <a:off x="2555875" y="8366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B 1</a:t>
            </a:r>
          </a:p>
        </p:txBody>
      </p:sp>
      <p:sp>
        <p:nvSpPr>
          <p:cNvPr id="12" name="AutoShape 296"/>
          <p:cNvSpPr>
            <a:spLocks noChangeArrowheads="1"/>
          </p:cNvSpPr>
          <p:nvPr/>
        </p:nvSpPr>
        <p:spPr bwMode="auto">
          <a:xfrm>
            <a:off x="4572000" y="8366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C 1</a:t>
            </a:r>
          </a:p>
        </p:txBody>
      </p:sp>
      <p:sp>
        <p:nvSpPr>
          <p:cNvPr id="13" name="AutoShape 297"/>
          <p:cNvSpPr>
            <a:spLocks noChangeArrowheads="1"/>
          </p:cNvSpPr>
          <p:nvPr/>
        </p:nvSpPr>
        <p:spPr bwMode="auto">
          <a:xfrm>
            <a:off x="6588125" y="8366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D 1</a:t>
            </a:r>
          </a:p>
        </p:txBody>
      </p:sp>
      <p:sp>
        <p:nvSpPr>
          <p:cNvPr id="14" name="AutoShape 298"/>
          <p:cNvSpPr>
            <a:spLocks noChangeArrowheads="1"/>
          </p:cNvSpPr>
          <p:nvPr/>
        </p:nvSpPr>
        <p:spPr bwMode="auto">
          <a:xfrm>
            <a:off x="2627313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B 2</a:t>
            </a:r>
          </a:p>
        </p:txBody>
      </p:sp>
      <p:sp>
        <p:nvSpPr>
          <p:cNvPr id="15" name="AutoShape 299"/>
          <p:cNvSpPr>
            <a:spLocks noChangeArrowheads="1"/>
          </p:cNvSpPr>
          <p:nvPr/>
        </p:nvSpPr>
        <p:spPr bwMode="auto">
          <a:xfrm>
            <a:off x="4572000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C 2</a:t>
            </a:r>
          </a:p>
        </p:txBody>
      </p:sp>
      <p:sp>
        <p:nvSpPr>
          <p:cNvPr id="16" name="AutoShape 301"/>
          <p:cNvSpPr>
            <a:spLocks noChangeArrowheads="1"/>
          </p:cNvSpPr>
          <p:nvPr/>
        </p:nvSpPr>
        <p:spPr bwMode="auto">
          <a:xfrm>
            <a:off x="2627313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B 3</a:t>
            </a:r>
          </a:p>
        </p:txBody>
      </p:sp>
      <p:sp>
        <p:nvSpPr>
          <p:cNvPr id="17" name="AutoShape 302"/>
          <p:cNvSpPr>
            <a:spLocks noChangeArrowheads="1"/>
          </p:cNvSpPr>
          <p:nvPr/>
        </p:nvSpPr>
        <p:spPr bwMode="auto">
          <a:xfrm>
            <a:off x="4572000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C 3</a:t>
            </a:r>
          </a:p>
        </p:txBody>
      </p:sp>
      <p:sp>
        <p:nvSpPr>
          <p:cNvPr id="18" name="AutoShape 303"/>
          <p:cNvSpPr>
            <a:spLocks noChangeArrowheads="1"/>
          </p:cNvSpPr>
          <p:nvPr/>
        </p:nvSpPr>
        <p:spPr bwMode="auto">
          <a:xfrm>
            <a:off x="6588125" y="25654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D 3</a:t>
            </a:r>
          </a:p>
        </p:txBody>
      </p:sp>
      <p:sp>
        <p:nvSpPr>
          <p:cNvPr id="19" name="AutoShape 304"/>
          <p:cNvSpPr>
            <a:spLocks noChangeArrowheads="1"/>
          </p:cNvSpPr>
          <p:nvPr/>
        </p:nvSpPr>
        <p:spPr bwMode="auto">
          <a:xfrm>
            <a:off x="2627313" y="34290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B 4</a:t>
            </a:r>
          </a:p>
        </p:txBody>
      </p:sp>
      <p:sp>
        <p:nvSpPr>
          <p:cNvPr id="20" name="AutoShape 305"/>
          <p:cNvSpPr>
            <a:spLocks noChangeArrowheads="1"/>
          </p:cNvSpPr>
          <p:nvPr/>
        </p:nvSpPr>
        <p:spPr bwMode="auto">
          <a:xfrm>
            <a:off x="4572000" y="34290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C 4</a:t>
            </a:r>
          </a:p>
        </p:txBody>
      </p:sp>
      <p:sp>
        <p:nvSpPr>
          <p:cNvPr id="21" name="AutoShape 306"/>
          <p:cNvSpPr>
            <a:spLocks noChangeArrowheads="1"/>
          </p:cNvSpPr>
          <p:nvPr/>
        </p:nvSpPr>
        <p:spPr bwMode="auto">
          <a:xfrm>
            <a:off x="6588125" y="34290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D 4</a:t>
            </a:r>
          </a:p>
        </p:txBody>
      </p:sp>
      <p:sp>
        <p:nvSpPr>
          <p:cNvPr id="22" name="AutoShape 307"/>
          <p:cNvSpPr>
            <a:spLocks noChangeArrowheads="1"/>
          </p:cNvSpPr>
          <p:nvPr/>
        </p:nvSpPr>
        <p:spPr bwMode="auto">
          <a:xfrm>
            <a:off x="2555875" y="42926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000" b="1">
                <a:solidFill>
                  <a:schemeClr val="bg1"/>
                </a:solidFill>
              </a:rPr>
              <a:t>Stupac B</a:t>
            </a:r>
          </a:p>
        </p:txBody>
      </p:sp>
      <p:sp>
        <p:nvSpPr>
          <p:cNvPr id="23" name="AutoShape 308"/>
          <p:cNvSpPr>
            <a:spLocks noChangeArrowheads="1"/>
          </p:cNvSpPr>
          <p:nvPr/>
        </p:nvSpPr>
        <p:spPr bwMode="auto">
          <a:xfrm>
            <a:off x="4572000" y="42926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000" b="1">
                <a:solidFill>
                  <a:schemeClr val="bg1"/>
                </a:solidFill>
              </a:rPr>
              <a:t>Stupac C</a:t>
            </a:r>
          </a:p>
        </p:txBody>
      </p:sp>
      <p:sp>
        <p:nvSpPr>
          <p:cNvPr id="24" name="AutoShape 309"/>
          <p:cNvSpPr>
            <a:spLocks noChangeArrowheads="1"/>
          </p:cNvSpPr>
          <p:nvPr/>
        </p:nvSpPr>
        <p:spPr bwMode="auto">
          <a:xfrm>
            <a:off x="6588125" y="42926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000" b="1">
                <a:solidFill>
                  <a:schemeClr val="bg1"/>
                </a:solidFill>
              </a:rPr>
              <a:t>Stupac D</a:t>
            </a:r>
          </a:p>
        </p:txBody>
      </p:sp>
      <p:sp>
        <p:nvSpPr>
          <p:cNvPr id="25" name="AutoShape 310"/>
          <p:cNvSpPr>
            <a:spLocks noChangeArrowheads="1"/>
          </p:cNvSpPr>
          <p:nvPr/>
        </p:nvSpPr>
        <p:spPr bwMode="auto">
          <a:xfrm>
            <a:off x="611188" y="5157788"/>
            <a:ext cx="7775575" cy="71913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  <a:latin typeface="Times New Roman" pitchFamily="18" charset="0"/>
              </a:rPr>
              <a:t>KONAČNO   RJEŠENJE</a:t>
            </a:r>
          </a:p>
        </p:txBody>
      </p:sp>
      <p:sp>
        <p:nvSpPr>
          <p:cNvPr id="26" name="AutoShape 311"/>
          <p:cNvSpPr>
            <a:spLocks noChangeArrowheads="1"/>
          </p:cNvSpPr>
          <p:nvPr/>
        </p:nvSpPr>
        <p:spPr bwMode="auto">
          <a:xfrm>
            <a:off x="6588125" y="1700213"/>
            <a:ext cx="1841500" cy="65881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D 2</a:t>
            </a:r>
          </a:p>
        </p:txBody>
      </p:sp>
      <p:sp>
        <p:nvSpPr>
          <p:cNvPr id="27" name="AutoShape 312"/>
          <p:cNvSpPr>
            <a:spLocks noChangeArrowheads="1"/>
          </p:cNvSpPr>
          <p:nvPr/>
        </p:nvSpPr>
        <p:spPr bwMode="auto">
          <a:xfrm>
            <a:off x="611188" y="3429000"/>
            <a:ext cx="1841500" cy="658813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tx1"/>
              </a:gs>
              <a:gs pos="50000">
                <a:srgbClr val="800000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r-HR" sz="2400" b="1">
                <a:solidFill>
                  <a:schemeClr val="bg1"/>
                </a:solidFill>
              </a:rPr>
              <a:t>A 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Documents and Settings\Martin\Desktop\veliki_tjed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643998" cy="6286544"/>
          </a:xfrm>
          <a:prstGeom prst="rect">
            <a:avLst/>
          </a:prstGeom>
          <a:noFill/>
        </p:spPr>
      </p:pic>
      <p:pic>
        <p:nvPicPr>
          <p:cNvPr id="2050" name="Picture 2" descr="C:\Users\Martin\Desktop\319x4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4816">
            <a:off x="7501600" y="241054"/>
            <a:ext cx="1015823" cy="96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214290"/>
            <a:ext cx="900115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Veliki ili sveti tjedan je </a:t>
            </a:r>
            <a:r>
              <a:rPr lang="hr-H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tjedan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prije Uskrsa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b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Počinje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nedjeljom Cvjetnicom, a 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završava 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Uskrsom. </a:t>
            </a:r>
            <a:b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bogoslužju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 sav prožet uspomenom na Isusovu muku. 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Svaki dan toga tjedna 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zove se veliki, a napose su posljednja tri dana 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(Veliki Četvrtak, Veliki petak, Velika subota)</a:t>
            </a:r>
            <a:r>
              <a:rPr lang="vi-VN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prožeta najvećim događajima Isusova života i njegovih djela za spasenje svijeta. </a:t>
            </a:r>
            <a:r>
              <a:rPr lang="vi-VN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 muka, smrt i uskrsnuće. </a:t>
            </a:r>
            <a:endParaRPr lang="hr-HR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a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414" y="571480"/>
            <a:ext cx="3795095" cy="2786082"/>
          </a:xfrm>
          <a:prstGeom prst="rect">
            <a:avLst/>
          </a:prstGeom>
          <a:noFill/>
        </p:spPr>
      </p:pic>
      <p:pic>
        <p:nvPicPr>
          <p:cNvPr id="3" name="Picture 4" descr="pasq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643314"/>
            <a:ext cx="3863026" cy="285752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786314" y="642918"/>
            <a:ext cx="371477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CVJETNICA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430182" y="1856570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00628" y="2143116"/>
            <a:ext cx="342902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hr-HR" sz="2400" dirty="0" smtClean="0"/>
              <a:t>Spomen Isusova ulaska u Jeruzalem na magarcu</a:t>
            </a:r>
            <a:endParaRPr lang="hr-HR" sz="2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430182" y="3285330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072066" y="3571876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Početak velikog tjedna</a:t>
            </a:r>
            <a:endParaRPr lang="hr-HR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430182" y="4356900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2066" y="4643446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Hosana u visini!</a:t>
            </a:r>
            <a:endParaRPr lang="hr-HR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5715016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Maslinove grančice</a:t>
            </a:r>
            <a:endParaRPr lang="hr-HR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6430182" y="5428470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My Pictures\Slike za vjeronauk\Vjeronaučne sličice\ladja1_08_sl15_vec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500701"/>
            <a:ext cx="1428728" cy="124656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5852" y="785794"/>
            <a:ext cx="6476709" cy="2123658"/>
          </a:xfrm>
          <a:prstGeom prst="rect">
            <a:avLst/>
          </a:prstGeom>
          <a:solidFill>
            <a:srgbClr val="FF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SVETO VAZMENO </a:t>
            </a:r>
          </a:p>
          <a:p>
            <a:pPr algn="ctr"/>
            <a:r>
              <a:rPr lang="hr-HR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TRODNEVLJE</a:t>
            </a:r>
            <a:endParaRPr lang="en-US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4" name="Straight Arrow Connector 3"/>
          <p:cNvCxnSpPr>
            <a:endCxn id="13" idx="0"/>
          </p:cNvCxnSpPr>
          <p:nvPr/>
        </p:nvCxnSpPr>
        <p:spPr>
          <a:xfrm rot="10800000" flipV="1">
            <a:off x="1607324" y="2928934"/>
            <a:ext cx="2821801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endCxn id="15" idx="0"/>
          </p:cNvCxnSpPr>
          <p:nvPr/>
        </p:nvCxnSpPr>
        <p:spPr>
          <a:xfrm>
            <a:off x="4572000" y="2928934"/>
            <a:ext cx="3036115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751257" y="3678242"/>
            <a:ext cx="1500200" cy="15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5720" y="4429132"/>
            <a:ext cx="2643206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dirty="0" smtClean="0"/>
              <a:t>VELIKI ČETVRTAK</a:t>
            </a:r>
            <a:endParaRPr lang="hr-HR" sz="4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4429132"/>
            <a:ext cx="2643206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dirty="0" smtClean="0"/>
              <a:t>VELIKI PETAK</a:t>
            </a:r>
            <a:endParaRPr lang="hr-HR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4429132"/>
            <a:ext cx="2643206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dirty="0" smtClean="0"/>
              <a:t>VELIKA SUBOTA</a:t>
            </a:r>
            <a:endParaRPr lang="hr-HR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86314" y="142852"/>
            <a:ext cx="414340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VELIKI  ČETVRTAK</a:t>
            </a:r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 descr="pasq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428604"/>
            <a:ext cx="4286280" cy="3000396"/>
          </a:xfrm>
          <a:prstGeom prst="rect">
            <a:avLst/>
          </a:prstGeom>
          <a:noFill/>
        </p:spPr>
      </p:pic>
      <p:pic>
        <p:nvPicPr>
          <p:cNvPr id="4" name="Picture 2" descr="pasq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3714752"/>
            <a:ext cx="4259525" cy="2786082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>
            <a:off x="6501620" y="1142190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72066" y="1428736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Posljednja večera</a:t>
            </a:r>
            <a:endParaRPr lang="hr-HR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644496" y="4642652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72066" y="2428868"/>
            <a:ext cx="3429024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Ustanovljena dva sakramenta: Euharistija i Sveti red</a:t>
            </a:r>
          </a:p>
          <a:p>
            <a:pPr algn="ctr"/>
            <a:r>
              <a:rPr lang="hr-HR" sz="2400" b="1" i="1" dirty="0" smtClean="0"/>
              <a:t>“OVO ČINITE MENI NA SPOMEN”</a:t>
            </a:r>
            <a:endParaRPr lang="hr-HR" sz="2400" b="1" i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573058" y="2142322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14942" y="4929198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Pranje nogu</a:t>
            </a:r>
            <a:endParaRPr lang="hr-HR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715934" y="5642784"/>
            <a:ext cx="42862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86380" y="5857892"/>
            <a:ext cx="342902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“Ljubite jedni druge kao što sam ja ljubio vas...”</a:t>
            </a:r>
            <a:endParaRPr lang="hr-H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build="allAtOnce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28" y="500042"/>
            <a:ext cx="3643338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VELIKI PETAK</a:t>
            </a:r>
            <a:endParaRPr lang="hr-HR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3" name="Picture 2" descr="pasq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4218697" cy="3017844"/>
          </a:xfrm>
          <a:prstGeom prst="rect">
            <a:avLst/>
          </a:prstGeom>
          <a:noFill/>
        </p:spPr>
      </p:pic>
      <p:pic>
        <p:nvPicPr>
          <p:cNvPr id="4" name="Picture 2" descr="pasq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876"/>
            <a:ext cx="4185323" cy="3000372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rot="5400000">
            <a:off x="6501620" y="1642256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43438" y="1928802"/>
            <a:ext cx="4214842" cy="83099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Isusova muka i smrt – </a:t>
            </a:r>
          </a:p>
          <a:p>
            <a:pPr algn="ctr"/>
            <a:r>
              <a:rPr lang="hr-HR" sz="2400" dirty="0" smtClean="0"/>
              <a:t>Križni put</a:t>
            </a:r>
            <a:endParaRPr lang="hr-HR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6501620" y="3071016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43438" y="3357562"/>
            <a:ext cx="4214842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Jedini dan u godini kad nema sv. Mise – tog dana slave se obredi Velikog petka</a:t>
            </a:r>
            <a:endParaRPr lang="hr-HR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501620" y="4856966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4876" y="5143512"/>
            <a:ext cx="421484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Obavezan POST i NEMRS</a:t>
            </a:r>
            <a:endParaRPr lang="hr-HR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573058" y="5928536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14876" y="6215082"/>
            <a:ext cx="4214842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KRIŽ</a:t>
            </a:r>
            <a:endParaRPr lang="hr-HR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28" y="571480"/>
            <a:ext cx="385765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000" b="1" dirty="0" smtClean="0"/>
              <a:t>VELIKA SUBOTA</a:t>
            </a:r>
            <a:endParaRPr lang="hr-HR" sz="4000" b="1" dirty="0"/>
          </a:p>
        </p:txBody>
      </p:sp>
      <p:pic>
        <p:nvPicPr>
          <p:cNvPr id="3" name="Picture 2" descr="pasq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4363411" cy="3143256"/>
          </a:xfrm>
          <a:prstGeom prst="rect">
            <a:avLst/>
          </a:prstGeom>
          <a:noFill/>
        </p:spPr>
      </p:pic>
      <p:cxnSp>
        <p:nvCxnSpPr>
          <p:cNvPr id="4" name="Straight Arrow Connector 3"/>
          <p:cNvCxnSpPr/>
          <p:nvPr/>
        </p:nvCxnSpPr>
        <p:spPr>
          <a:xfrm rot="5400000">
            <a:off x="6644496" y="1570818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286380" y="1857364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Isus u grobu</a:t>
            </a:r>
            <a:endParaRPr lang="hr-HR" sz="2400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715934" y="2642388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286380" y="2928934"/>
            <a:ext cx="3429024" cy="20005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Vazmeno bdijenje:</a:t>
            </a:r>
          </a:p>
          <a:p>
            <a:pPr algn="ctr">
              <a:buFont typeface="Wingdings" pitchFamily="2" charset="2"/>
              <a:buChar char="v"/>
            </a:pPr>
            <a:r>
              <a:rPr lang="hr-HR" sz="2400" dirty="0"/>
              <a:t>S</a:t>
            </a:r>
            <a:r>
              <a:rPr lang="hr-HR" sz="2400" dirty="0" smtClean="0"/>
              <a:t>lužba svjetla</a:t>
            </a:r>
          </a:p>
          <a:p>
            <a:pPr algn="ctr">
              <a:buFont typeface="Wingdings" pitchFamily="2" charset="2"/>
              <a:buChar char="v"/>
            </a:pPr>
            <a:r>
              <a:rPr lang="hr-HR" sz="2400" dirty="0" smtClean="0"/>
              <a:t>Služba riječi</a:t>
            </a:r>
          </a:p>
          <a:p>
            <a:pPr algn="ctr">
              <a:buFont typeface="Wingdings" pitchFamily="2" charset="2"/>
              <a:buChar char="v"/>
            </a:pPr>
            <a:r>
              <a:rPr lang="hr-HR" sz="2400" dirty="0" smtClean="0"/>
              <a:t>Krsna služba</a:t>
            </a:r>
          </a:p>
          <a:p>
            <a:pPr algn="ctr">
              <a:buFont typeface="Wingdings" pitchFamily="2" charset="2"/>
              <a:buChar char="v"/>
            </a:pPr>
            <a:r>
              <a:rPr lang="hr-HR" sz="2400" dirty="0" smtClean="0"/>
              <a:t>Euharistijska služba</a:t>
            </a:r>
            <a:endParaRPr lang="hr-HR" sz="24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6787372" y="5214156"/>
            <a:ext cx="571504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57818" y="5500702"/>
            <a:ext cx="342902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2400" dirty="0" smtClean="0"/>
              <a:t>ALELUJA!</a:t>
            </a:r>
            <a:endParaRPr lang="hr-HR" sz="2400" dirty="0"/>
          </a:p>
        </p:txBody>
      </p:sp>
      <p:pic>
        <p:nvPicPr>
          <p:cNvPr id="3074" name="Picture 2" descr="D:\My Pictures\New Folder (2)\contract4 0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500570"/>
            <a:ext cx="4220335" cy="92869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185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Exe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Župa sv. Petra</dc:creator>
  <cp:lastModifiedBy>Župna kateheza</cp:lastModifiedBy>
  <cp:revision>15</cp:revision>
  <dcterms:created xsi:type="dcterms:W3CDTF">2009-03-30T08:17:37Z</dcterms:created>
  <dcterms:modified xsi:type="dcterms:W3CDTF">2014-04-12T13:26:09Z</dcterms:modified>
</cp:coreProperties>
</file>